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" y="-48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CA82-8A30-4AE8-BB44-0B3A7C1EF6C0}" type="datetimeFigureOut">
              <a:rPr lang="el-GR" smtClean="0"/>
              <a:t>8/7/2020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D82F-4088-4E5E-B08A-B01AA5E1A9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786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ependyseisEN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0691813" cy="151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67374" y="3439963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COSMOMED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S.A. based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Attica 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“Upgrading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 &amp; small businesses to develop their skills in new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markets”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the upgrading of the competitive position of very small and small enterprises.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45.731,35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22.865,68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702184" y="4968974"/>
            <a:ext cx="92170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ntangible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expenses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personnel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and /or new employees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participation in the Action,  the enterprise achieved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205</Words>
  <Application>Microsoft Office PowerPoint</Application>
  <PresentationFormat>Προσαρμογή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Maria Kosandianou</cp:lastModifiedBy>
  <cp:revision>46</cp:revision>
  <dcterms:created xsi:type="dcterms:W3CDTF">2018-02-13T12:16:57Z</dcterms:created>
  <dcterms:modified xsi:type="dcterms:W3CDTF">2020-07-08T09:09:46Z</dcterms:modified>
</cp:coreProperties>
</file>